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eb8adc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eb8adc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ebfebbf1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ebfebbf1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eb8adcf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eb8adcf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eb8adcf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eb8adcf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b8adcf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eb8adcf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ebfebb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ebfebb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eb8adcf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eb8adcf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eb8adc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eb8adc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ebfebbf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ebfebbf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ebfebbf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ebfebbf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ebfebbf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ebfebbf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ebfebbf1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ebfebbf1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ebfebbf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ebfebbf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ebfebbf1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ebfebbf1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bfebbf1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ebfebbf1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ebfebbf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ebfebbf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niverse.roboflow.com/gentelmatesheatmap/valorant-heat-map/dataset/2" TargetMode="External"/><Relationship Id="rId4" Type="http://schemas.openxmlformats.org/officeDocument/2006/relationships/hyperlink" Target="https://github.com/igoyalsamarth/val-data-stuff/tree/main/Radar%20Heatmap" TargetMode="External"/><Relationship Id="rId5" Type="http://schemas.openxmlformats.org/officeDocument/2006/relationships/hyperlink" Target="https://docs.ultralytics.com/models/yolov9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hyperlink" Target="https://universe.roboflow.com/gentelmatesheatmap/valorant-heat-map/dataset/2" TargetMode="External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0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735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Create Heatmaps on Valorant, and </a:t>
            </a:r>
            <a:r>
              <a:rPr lang="en"/>
              <a:t>Using Image Processing to Weaving on Mousepad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29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Physics 157 TX-1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 Clemente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mousepad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and Dirty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woven cloth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our Module B2 Lab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 the mousepad with the </a:t>
            </a:r>
            <a:br>
              <a:rPr lang="en"/>
            </a:br>
            <a:r>
              <a:rPr lang="en"/>
              <a:t>woven pattern filtered out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472" y="795625"/>
            <a:ext cx="2750527" cy="366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Fourier transform pattern filtering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Greyscale &amp; mean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and </a:t>
            </a:r>
            <a:br>
              <a:rPr lang="en"/>
            </a:br>
            <a:r>
              <a:rPr lang="en"/>
              <a:t>Masking symmetric </a:t>
            </a:r>
            <a:br>
              <a:rPr lang="en"/>
            </a:br>
            <a:r>
              <a:rPr lang="en"/>
              <a:t>Peaks on FFTed RGB</a:t>
            </a:r>
            <a:br>
              <a:rPr lang="en"/>
            </a:br>
            <a:r>
              <a:rPr lang="en"/>
              <a:t>Channels of original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FFT and observe</a:t>
            </a:r>
            <a:br>
              <a:rPr lang="en"/>
            </a:br>
            <a:r>
              <a:rPr lang="en"/>
              <a:t>The mousepad without the cloth</a:t>
            </a:r>
            <a:br>
              <a:rPr lang="en"/>
            </a:br>
            <a:r>
              <a:rPr lang="en"/>
              <a:t>weave.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0" y="1929755"/>
            <a:ext cx="970675" cy="1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876" y="1132276"/>
            <a:ext cx="42721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Fourier transform pattern filtering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Greyscale &amp; mean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and </a:t>
            </a:r>
            <a:br>
              <a:rPr lang="en"/>
            </a:br>
            <a:r>
              <a:rPr lang="en"/>
              <a:t>Masking symmetric </a:t>
            </a:r>
            <a:br>
              <a:rPr lang="en"/>
            </a:br>
            <a:r>
              <a:rPr lang="en"/>
              <a:t>Peaks on FFTed RGB</a:t>
            </a:r>
            <a:br>
              <a:rPr lang="en"/>
            </a:br>
            <a:r>
              <a:rPr lang="en"/>
              <a:t>Channels of original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FFT and observe</a:t>
            </a:r>
            <a:br>
              <a:rPr lang="en"/>
            </a:br>
            <a:r>
              <a:rPr lang="en"/>
              <a:t>The mousepad without the cloth</a:t>
            </a:r>
            <a:br>
              <a:rPr lang="en"/>
            </a:br>
            <a:r>
              <a:rPr lang="en"/>
              <a:t>weave.</a:t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50" y="1017725"/>
            <a:ext cx="3366850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850" y="2436250"/>
            <a:ext cx="3366859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937" y="3800217"/>
            <a:ext cx="970675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Pattern filtered out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shine on cloth pad was also filtered out.</a:t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50" y="1212749"/>
            <a:ext cx="2860600" cy="39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950" y="1555348"/>
            <a:ext cx="2626126" cy="35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00" y="2051125"/>
            <a:ext cx="6199800" cy="26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25" y="1953225"/>
            <a:ext cx="2244549" cy="299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" y="1436122"/>
            <a:ext cx="6063551" cy="2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75" y="1247576"/>
            <a:ext cx="2400050" cy="3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-identifies unusual objects on cloth/pattern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-can be used to see dirt on plain cloths</a:t>
            </a:r>
            <a:endParaRPr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https://universe.roboflow.com/gentelmatesheatmap/valorant-heat-map/dataset/2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https://github.com/igoyalsamarth/val-data-stuff/tree/main/Radar%20Heatmap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https://docs.ultralytics.com/models/yolov9/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Valorant VODs and Heatmaps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Compared to Leetify, </a:t>
            </a:r>
            <a:br>
              <a:rPr lang="en"/>
            </a:br>
            <a:r>
              <a:rPr lang="en"/>
              <a:t>a CS2 analytic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Gets data directly from the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Lack of available data in Valorant vs CS2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Workaround: VODs, and getting analytics from them instead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eetify Blog"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100" y="86025"/>
            <a:ext cx="4836049" cy="2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835575" y="2531950"/>
            <a:ext cx="2544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Leetify Sample Result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Machine learning for object detection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01" y="2214125"/>
            <a:ext cx="3195249" cy="21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227" y="2250453"/>
            <a:ext cx="4244974" cy="2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899275"/>
            <a:ext cx="64674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17025" y="4410025"/>
            <a:ext cx="8415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Dataset from: </a:t>
            </a:r>
            <a:r>
              <a:rPr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https://universe.roboflow.com/gentelmatesheatmap/valorant-heat-map/dataset/2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425" y="445025"/>
            <a:ext cx="2830077" cy="16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Inputting personal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Positions of all players at round start: </a:t>
            </a:r>
            <a:br>
              <a:rPr lang="en"/>
            </a:br>
            <a:r>
              <a:rPr lang="en"/>
              <a:t>Estudyante Esports, OBE (atk) vs MKL(def), Lotus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49" y="3497999"/>
            <a:ext cx="1550600" cy="140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695" y="3497667"/>
            <a:ext cx="1576275" cy="139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26" y="3230376"/>
            <a:ext cx="1550593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325" y="2188926"/>
            <a:ext cx="1619050" cy="14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350" y="2012688"/>
            <a:ext cx="1619050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695" y="2031703"/>
            <a:ext cx="1576275" cy="14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425" y="2043850"/>
            <a:ext cx="1576275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1025" y="109622"/>
            <a:ext cx="2340125" cy="20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Machine learning for object detection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628" y="1215837"/>
            <a:ext cx="3896572" cy="27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785588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https://universe.roboflow.com/gentelmatesheatmap/valorant-heat-map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981301" cy="27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10602" l="0" r="10602" t="0"/>
          <a:stretch/>
        </p:blipFill>
        <p:spPr>
          <a:xfrm>
            <a:off x="4785600" y="1152475"/>
            <a:ext cx="1515000" cy="2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Material: Plotting values from object detection into heatmap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601" y="1152478"/>
            <a:ext cx="2606560" cy="2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1756825" cy="25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675" y="1008713"/>
            <a:ext cx="3075701" cy="312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49" y="539063"/>
            <a:ext cx="3990011" cy="40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002912" cy="2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and Limitation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-Positions on heatmap do not land exactly on spots on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-Inaccurate predictions of player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-Minimap Orientation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-Machine Learning allows for the formation of valorant heatmaps from the source of a minimap.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Accurate Predictions (Bigger Dataset)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data not just showing positions at round start, can show during events in round(frags, deaths, etc.), Allows for more data analytics.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